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9" r:id="rId4"/>
    <p:sldId id="260" r:id="rId5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C0DFF-61B7-4FEE-9103-A922167CC6BA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EBB3AFC-B57A-48E8-86D1-E2F1EA62A25C}">
      <dgm:prSet phldrT="[文字]"/>
      <dgm:spPr/>
      <dgm:t>
        <a:bodyPr/>
        <a:lstStyle/>
        <a:p>
          <a:r>
            <a:rPr lang="zh-TW" altLang="en-US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工程協調會議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每週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84FC2727-5105-4235-84A6-CC32D4A89A87}" type="parTrans" cxnId="{81602796-1BEA-4BE2-8BF6-02C6046F8ADF}">
      <dgm:prSet/>
      <dgm:spPr/>
      <dgm:t>
        <a:bodyPr/>
        <a:lstStyle/>
        <a:p>
          <a:endParaRPr lang="zh-TW" altLang="en-US"/>
        </a:p>
      </dgm:t>
    </dgm:pt>
    <dgm:pt modelId="{9C6ECFFD-1F6E-4C92-9A23-C007DFB1A6D0}" type="sibTrans" cxnId="{81602796-1BEA-4BE2-8BF6-02C6046F8ADF}">
      <dgm:prSet/>
      <dgm:spPr/>
      <dgm:t>
        <a:bodyPr/>
        <a:lstStyle/>
        <a:p>
          <a:endParaRPr lang="zh-TW" altLang="en-US"/>
        </a:p>
      </dgm:t>
    </dgm:pt>
    <dgm:pt modelId="{579BD405-2CA5-436C-9A97-CFD23303B1F6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工程案件執行表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每週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D1D5484E-D77A-4F4E-A893-6F2505DE262F}" type="parTrans" cxnId="{640D3DF0-9CF7-45C0-B56F-0888080A7E60}">
      <dgm:prSet/>
      <dgm:spPr/>
      <dgm:t>
        <a:bodyPr/>
        <a:lstStyle/>
        <a:p>
          <a:endParaRPr lang="zh-TW" altLang="en-US"/>
        </a:p>
      </dgm:t>
    </dgm:pt>
    <dgm:pt modelId="{F63F6D84-6442-41B5-9001-E337CA7D6995}" type="sibTrans" cxnId="{640D3DF0-9CF7-45C0-B56F-0888080A7E60}">
      <dgm:prSet/>
      <dgm:spPr/>
      <dgm:t>
        <a:bodyPr/>
        <a:lstStyle/>
        <a:p>
          <a:endParaRPr lang="zh-TW" altLang="en-US"/>
        </a:p>
      </dgm:t>
    </dgm:pt>
    <dgm:pt modelId="{8F5C1C03-49AC-4B7D-9AB0-E70CFDD1A8C1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工作月報表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每月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6FA99514-87EC-44F3-96FF-2753C943F986}" type="parTrans" cxnId="{958B20CF-6BD6-4914-B5B5-8108CF1E216D}">
      <dgm:prSet/>
      <dgm:spPr/>
      <dgm:t>
        <a:bodyPr/>
        <a:lstStyle/>
        <a:p>
          <a:endParaRPr lang="zh-TW" altLang="en-US"/>
        </a:p>
      </dgm:t>
    </dgm:pt>
    <dgm:pt modelId="{BFBBE74A-C9C3-459D-8706-AE936C831E57}" type="sibTrans" cxnId="{958B20CF-6BD6-4914-B5B5-8108CF1E216D}">
      <dgm:prSet/>
      <dgm:spPr/>
      <dgm:t>
        <a:bodyPr/>
        <a:lstStyle/>
        <a:p>
          <a:endParaRPr lang="zh-TW" altLang="en-US"/>
        </a:p>
      </dgm:t>
    </dgm:pt>
    <dgm:pt modelId="{9137BCB5-F4CC-4220-979E-76B04FD326D3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工程管理會議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約每季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3D5D0C38-B85B-4ED6-8BD8-AA1F061EC9CF}" type="parTrans" cxnId="{7B092E4B-74F4-457B-B858-B41C4789107B}">
      <dgm:prSet/>
      <dgm:spPr/>
    </dgm:pt>
    <dgm:pt modelId="{DD30BDFE-EEE5-444E-A527-5E70A1B4BBC3}" type="sibTrans" cxnId="{7B092E4B-74F4-457B-B858-B41C4789107B}">
      <dgm:prSet/>
      <dgm:spPr/>
    </dgm:pt>
    <dgm:pt modelId="{23CA5A55-2965-49B8-B18E-D449C9A178AF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工程管理系統填報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每月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5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日前完成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853F5A81-A398-47E8-9303-DC05C20E996F}" type="parTrans" cxnId="{53DB6936-311A-49D9-9F92-54E48BA1AADB}">
      <dgm:prSet/>
      <dgm:spPr/>
    </dgm:pt>
    <dgm:pt modelId="{9D7047C1-EA1A-401B-B9B2-C206CB2FDEB1}" type="sibTrans" cxnId="{53DB6936-311A-49D9-9F92-54E48BA1AADB}">
      <dgm:prSet/>
      <dgm:spPr/>
      <dgm:t>
        <a:bodyPr/>
        <a:lstStyle/>
        <a:p>
          <a:endParaRPr lang="zh-TW" altLang="en-US"/>
        </a:p>
      </dgm:t>
    </dgm:pt>
    <dgm:pt modelId="{72D0BB38-07A9-423F-A273-802D5B8B9121}" type="pres">
      <dgm:prSet presAssocID="{D7CC0DFF-61B7-4FEE-9103-A922167CC6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240F9C-4620-4CB0-897B-B43D8FE91B7F}" type="pres">
      <dgm:prSet presAssocID="{D7CC0DFF-61B7-4FEE-9103-A922167CC6BA}" presName="dummyMaxCanvas" presStyleCnt="0">
        <dgm:presLayoutVars/>
      </dgm:prSet>
      <dgm:spPr/>
    </dgm:pt>
    <dgm:pt modelId="{5FADEBDC-BD7F-4BD5-AD78-BDA4D62D8369}" type="pres">
      <dgm:prSet presAssocID="{D7CC0DFF-61B7-4FEE-9103-A922167CC6B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A8FD5A-28CA-4566-8254-8B18E6EF8132}" type="pres">
      <dgm:prSet presAssocID="{D7CC0DFF-61B7-4FEE-9103-A922167CC6B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6E6F3A-3C57-4741-821D-3E370D60DEED}" type="pres">
      <dgm:prSet presAssocID="{D7CC0DFF-61B7-4FEE-9103-A922167CC6B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1A78E0-FF02-44CD-AB89-E4C11F2B83B3}" type="pres">
      <dgm:prSet presAssocID="{D7CC0DFF-61B7-4FEE-9103-A922167CC6B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FF96BE-FF02-4F8F-8FB1-4D488CD52601}" type="pres">
      <dgm:prSet presAssocID="{D7CC0DFF-61B7-4FEE-9103-A922167CC6B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9F5F2E-F271-4105-85E7-4B4161C6124E}" type="pres">
      <dgm:prSet presAssocID="{D7CC0DFF-61B7-4FEE-9103-A922167CC6B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7B0086-5DFD-4396-9067-83414DEB502A}" type="pres">
      <dgm:prSet presAssocID="{D7CC0DFF-61B7-4FEE-9103-A922167CC6B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DE14A0-0FD4-468C-BF27-17E5DD44A9C1}" type="pres">
      <dgm:prSet presAssocID="{D7CC0DFF-61B7-4FEE-9103-A922167CC6B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843826-3D0C-4EDD-9C5B-D231EA262485}" type="pres">
      <dgm:prSet presAssocID="{D7CC0DFF-61B7-4FEE-9103-A922167CC6B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D36594-C0DA-4267-A21F-AFC5F154F024}" type="pres">
      <dgm:prSet presAssocID="{D7CC0DFF-61B7-4FEE-9103-A922167CC6B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1E45AC-39C3-4C08-BB83-7FBB540AE5D3}" type="pres">
      <dgm:prSet presAssocID="{D7CC0DFF-61B7-4FEE-9103-A922167CC6B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DC7A56-FB33-4ACA-9BF1-6EB204F30269}" type="pres">
      <dgm:prSet presAssocID="{D7CC0DFF-61B7-4FEE-9103-A922167CC6B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5E2617-3165-4F1A-A074-E2A11AD5ABA6}" type="pres">
      <dgm:prSet presAssocID="{D7CC0DFF-61B7-4FEE-9103-A922167CC6B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8F4C73-E416-4A62-A593-FA63AF56085B}" type="pres">
      <dgm:prSet presAssocID="{D7CC0DFF-61B7-4FEE-9103-A922167CC6B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A2D001-E53C-4986-AC52-E61917983365}" type="presOf" srcId="{8F5C1C03-49AC-4B7D-9AB0-E70CFDD1A8C1}" destId="{CDDC7A56-FB33-4ACA-9BF1-6EB204F30269}" srcOrd="1" destOrd="0" presId="urn:microsoft.com/office/officeart/2005/8/layout/vProcess5"/>
    <dgm:cxn modelId="{BC5C0FB4-2B70-4435-BB3B-564ADCBCD7E0}" type="presOf" srcId="{9137BCB5-F4CC-4220-979E-76B04FD326D3}" destId="{D5FF96BE-FF02-4F8F-8FB1-4D488CD52601}" srcOrd="0" destOrd="0" presId="urn:microsoft.com/office/officeart/2005/8/layout/vProcess5"/>
    <dgm:cxn modelId="{C89C82FC-FFBB-420C-A0BD-A06A95C382AD}" type="presOf" srcId="{8F5C1C03-49AC-4B7D-9AB0-E70CFDD1A8C1}" destId="{E16E6F3A-3C57-4741-821D-3E370D60DEED}" srcOrd="0" destOrd="0" presId="urn:microsoft.com/office/officeart/2005/8/layout/vProcess5"/>
    <dgm:cxn modelId="{EB8C3004-9B1C-4BF8-8AFB-F28641AB4FBD}" type="presOf" srcId="{9C6ECFFD-1F6E-4C92-9A23-C007DFB1A6D0}" destId="{D59F5F2E-F271-4105-85E7-4B4161C6124E}" srcOrd="0" destOrd="0" presId="urn:microsoft.com/office/officeart/2005/8/layout/vProcess5"/>
    <dgm:cxn modelId="{3BC8918E-FFFF-40FB-93EC-677B2033F69B}" type="presOf" srcId="{23CA5A55-2965-49B8-B18E-D449C9A178AF}" destId="{4E5E2617-3165-4F1A-A074-E2A11AD5ABA6}" srcOrd="1" destOrd="0" presId="urn:microsoft.com/office/officeart/2005/8/layout/vProcess5"/>
    <dgm:cxn modelId="{53DB6936-311A-49D9-9F92-54E48BA1AADB}" srcId="{D7CC0DFF-61B7-4FEE-9103-A922167CC6BA}" destId="{23CA5A55-2965-49B8-B18E-D449C9A178AF}" srcOrd="3" destOrd="0" parTransId="{853F5A81-A398-47E8-9303-DC05C20E996F}" sibTransId="{9D7047C1-EA1A-401B-B9B2-C206CB2FDEB1}"/>
    <dgm:cxn modelId="{1E4642EB-22A1-4137-9E99-61CC932877B4}" type="presOf" srcId="{3EBB3AFC-B57A-48E8-86D1-E2F1EA62A25C}" destId="{5FADEBDC-BD7F-4BD5-AD78-BDA4D62D8369}" srcOrd="0" destOrd="0" presId="urn:microsoft.com/office/officeart/2005/8/layout/vProcess5"/>
    <dgm:cxn modelId="{640D3DF0-9CF7-45C0-B56F-0888080A7E60}" srcId="{D7CC0DFF-61B7-4FEE-9103-A922167CC6BA}" destId="{579BD405-2CA5-436C-9A97-CFD23303B1F6}" srcOrd="1" destOrd="0" parTransId="{D1D5484E-D77A-4F4E-A893-6F2505DE262F}" sibTransId="{F63F6D84-6442-41B5-9001-E337CA7D6995}"/>
    <dgm:cxn modelId="{A04AF4F4-3C2D-4733-A570-5707914B7F15}" type="presOf" srcId="{579BD405-2CA5-436C-9A97-CFD23303B1F6}" destId="{48A8FD5A-28CA-4566-8254-8B18E6EF8132}" srcOrd="0" destOrd="0" presId="urn:microsoft.com/office/officeart/2005/8/layout/vProcess5"/>
    <dgm:cxn modelId="{23874572-6FD7-483C-97B5-699A5F36DD8C}" type="presOf" srcId="{9137BCB5-F4CC-4220-979E-76B04FD326D3}" destId="{6E8F4C73-E416-4A62-A593-FA63AF56085B}" srcOrd="1" destOrd="0" presId="urn:microsoft.com/office/officeart/2005/8/layout/vProcess5"/>
    <dgm:cxn modelId="{958B20CF-6BD6-4914-B5B5-8108CF1E216D}" srcId="{D7CC0DFF-61B7-4FEE-9103-A922167CC6BA}" destId="{8F5C1C03-49AC-4B7D-9AB0-E70CFDD1A8C1}" srcOrd="2" destOrd="0" parTransId="{6FA99514-87EC-44F3-96FF-2753C943F986}" sibTransId="{BFBBE74A-C9C3-459D-8706-AE936C831E57}"/>
    <dgm:cxn modelId="{A4C01F1B-F6DA-4F6E-9FA5-E15180D36F9E}" type="presOf" srcId="{579BD405-2CA5-436C-9A97-CFD23303B1F6}" destId="{581E45AC-39C3-4C08-BB83-7FBB540AE5D3}" srcOrd="1" destOrd="0" presId="urn:microsoft.com/office/officeart/2005/8/layout/vProcess5"/>
    <dgm:cxn modelId="{7B092E4B-74F4-457B-B858-B41C4789107B}" srcId="{D7CC0DFF-61B7-4FEE-9103-A922167CC6BA}" destId="{9137BCB5-F4CC-4220-979E-76B04FD326D3}" srcOrd="4" destOrd="0" parTransId="{3D5D0C38-B85B-4ED6-8BD8-AA1F061EC9CF}" sibTransId="{DD30BDFE-EEE5-444E-A527-5E70A1B4BBC3}"/>
    <dgm:cxn modelId="{E0DBF3B4-656C-4333-A424-61BC67AB0B43}" type="presOf" srcId="{3EBB3AFC-B57A-48E8-86D1-E2F1EA62A25C}" destId="{7BD36594-C0DA-4267-A21F-AFC5F154F024}" srcOrd="1" destOrd="0" presId="urn:microsoft.com/office/officeart/2005/8/layout/vProcess5"/>
    <dgm:cxn modelId="{11A2F5DA-07DA-4607-B647-0443DE0A7B74}" type="presOf" srcId="{9D7047C1-EA1A-401B-B9B2-C206CB2FDEB1}" destId="{35843826-3D0C-4EDD-9C5B-D231EA262485}" srcOrd="0" destOrd="0" presId="urn:microsoft.com/office/officeart/2005/8/layout/vProcess5"/>
    <dgm:cxn modelId="{22C24937-ECC0-4FF0-97F8-B5AEA9929598}" type="presOf" srcId="{BFBBE74A-C9C3-459D-8706-AE936C831E57}" destId="{87DE14A0-0FD4-468C-BF27-17E5DD44A9C1}" srcOrd="0" destOrd="0" presId="urn:microsoft.com/office/officeart/2005/8/layout/vProcess5"/>
    <dgm:cxn modelId="{81602796-1BEA-4BE2-8BF6-02C6046F8ADF}" srcId="{D7CC0DFF-61B7-4FEE-9103-A922167CC6BA}" destId="{3EBB3AFC-B57A-48E8-86D1-E2F1EA62A25C}" srcOrd="0" destOrd="0" parTransId="{84FC2727-5105-4235-84A6-CC32D4A89A87}" sibTransId="{9C6ECFFD-1F6E-4C92-9A23-C007DFB1A6D0}"/>
    <dgm:cxn modelId="{612CD8C9-1797-4829-ABE6-DD1073DAF1C8}" type="presOf" srcId="{D7CC0DFF-61B7-4FEE-9103-A922167CC6BA}" destId="{72D0BB38-07A9-423F-A273-802D5B8B9121}" srcOrd="0" destOrd="0" presId="urn:microsoft.com/office/officeart/2005/8/layout/vProcess5"/>
    <dgm:cxn modelId="{78D81552-BD9F-4B9C-9CD8-B36F17DC6062}" type="presOf" srcId="{F63F6D84-6442-41B5-9001-E337CA7D6995}" destId="{6E7B0086-5DFD-4396-9067-83414DEB502A}" srcOrd="0" destOrd="0" presId="urn:microsoft.com/office/officeart/2005/8/layout/vProcess5"/>
    <dgm:cxn modelId="{92ACDA84-9CE3-45C9-82F9-BA0EC318D144}" type="presOf" srcId="{23CA5A55-2965-49B8-B18E-D449C9A178AF}" destId="{FB1A78E0-FF02-44CD-AB89-E4C11F2B83B3}" srcOrd="0" destOrd="0" presId="urn:microsoft.com/office/officeart/2005/8/layout/vProcess5"/>
    <dgm:cxn modelId="{CB0F6B90-C801-4652-A6FB-051D8A303634}" type="presParOf" srcId="{72D0BB38-07A9-423F-A273-802D5B8B9121}" destId="{4C240F9C-4620-4CB0-897B-B43D8FE91B7F}" srcOrd="0" destOrd="0" presId="urn:microsoft.com/office/officeart/2005/8/layout/vProcess5"/>
    <dgm:cxn modelId="{0BD85B82-786A-408A-9570-9B298260326C}" type="presParOf" srcId="{72D0BB38-07A9-423F-A273-802D5B8B9121}" destId="{5FADEBDC-BD7F-4BD5-AD78-BDA4D62D8369}" srcOrd="1" destOrd="0" presId="urn:microsoft.com/office/officeart/2005/8/layout/vProcess5"/>
    <dgm:cxn modelId="{AD95C0EF-77CC-48FC-9C7A-81BB565FDB51}" type="presParOf" srcId="{72D0BB38-07A9-423F-A273-802D5B8B9121}" destId="{48A8FD5A-28CA-4566-8254-8B18E6EF8132}" srcOrd="2" destOrd="0" presId="urn:microsoft.com/office/officeart/2005/8/layout/vProcess5"/>
    <dgm:cxn modelId="{CE2E2A81-6825-44AF-813B-9B680E235286}" type="presParOf" srcId="{72D0BB38-07A9-423F-A273-802D5B8B9121}" destId="{E16E6F3A-3C57-4741-821D-3E370D60DEED}" srcOrd="3" destOrd="0" presId="urn:microsoft.com/office/officeart/2005/8/layout/vProcess5"/>
    <dgm:cxn modelId="{B552C08B-5FC9-44EA-AA7C-502865CC1C13}" type="presParOf" srcId="{72D0BB38-07A9-423F-A273-802D5B8B9121}" destId="{FB1A78E0-FF02-44CD-AB89-E4C11F2B83B3}" srcOrd="4" destOrd="0" presId="urn:microsoft.com/office/officeart/2005/8/layout/vProcess5"/>
    <dgm:cxn modelId="{E027789B-FEDB-4B8F-B38B-896CA5A0D130}" type="presParOf" srcId="{72D0BB38-07A9-423F-A273-802D5B8B9121}" destId="{D5FF96BE-FF02-4F8F-8FB1-4D488CD52601}" srcOrd="5" destOrd="0" presId="urn:microsoft.com/office/officeart/2005/8/layout/vProcess5"/>
    <dgm:cxn modelId="{10BAA274-7126-4858-A7F2-4A0FDC5DF9D1}" type="presParOf" srcId="{72D0BB38-07A9-423F-A273-802D5B8B9121}" destId="{D59F5F2E-F271-4105-85E7-4B4161C6124E}" srcOrd="6" destOrd="0" presId="urn:microsoft.com/office/officeart/2005/8/layout/vProcess5"/>
    <dgm:cxn modelId="{7028CD95-58C8-4596-AA41-AB2EE5F1F40D}" type="presParOf" srcId="{72D0BB38-07A9-423F-A273-802D5B8B9121}" destId="{6E7B0086-5DFD-4396-9067-83414DEB502A}" srcOrd="7" destOrd="0" presId="urn:microsoft.com/office/officeart/2005/8/layout/vProcess5"/>
    <dgm:cxn modelId="{5D85739E-7857-4A8E-A057-99F13EC455B4}" type="presParOf" srcId="{72D0BB38-07A9-423F-A273-802D5B8B9121}" destId="{87DE14A0-0FD4-468C-BF27-17E5DD44A9C1}" srcOrd="8" destOrd="0" presId="urn:microsoft.com/office/officeart/2005/8/layout/vProcess5"/>
    <dgm:cxn modelId="{EB42DED4-9D6E-44C1-AAB4-9B44973C0FE1}" type="presParOf" srcId="{72D0BB38-07A9-423F-A273-802D5B8B9121}" destId="{35843826-3D0C-4EDD-9C5B-D231EA262485}" srcOrd="9" destOrd="0" presId="urn:microsoft.com/office/officeart/2005/8/layout/vProcess5"/>
    <dgm:cxn modelId="{928F19E9-9798-4C2C-B385-E949C1F28D31}" type="presParOf" srcId="{72D0BB38-07A9-423F-A273-802D5B8B9121}" destId="{7BD36594-C0DA-4267-A21F-AFC5F154F024}" srcOrd="10" destOrd="0" presId="urn:microsoft.com/office/officeart/2005/8/layout/vProcess5"/>
    <dgm:cxn modelId="{8713150B-4A47-4D7A-9412-6C6BD2B5B9E8}" type="presParOf" srcId="{72D0BB38-07A9-423F-A273-802D5B8B9121}" destId="{581E45AC-39C3-4C08-BB83-7FBB540AE5D3}" srcOrd="11" destOrd="0" presId="urn:microsoft.com/office/officeart/2005/8/layout/vProcess5"/>
    <dgm:cxn modelId="{EFEEFE66-00E7-4D03-A9BA-7927034AC54A}" type="presParOf" srcId="{72D0BB38-07A9-423F-A273-802D5B8B9121}" destId="{CDDC7A56-FB33-4ACA-9BF1-6EB204F30269}" srcOrd="12" destOrd="0" presId="urn:microsoft.com/office/officeart/2005/8/layout/vProcess5"/>
    <dgm:cxn modelId="{38F5E13B-7536-4C81-9C05-DC6E72738DF4}" type="presParOf" srcId="{72D0BB38-07A9-423F-A273-802D5B8B9121}" destId="{4E5E2617-3165-4F1A-A074-E2A11AD5ABA6}" srcOrd="13" destOrd="0" presId="urn:microsoft.com/office/officeart/2005/8/layout/vProcess5"/>
    <dgm:cxn modelId="{4DA72CD3-47F5-4271-A16B-2657B84ABE34}" type="presParOf" srcId="{72D0BB38-07A9-423F-A273-802D5B8B9121}" destId="{6E8F4C73-E416-4A62-A593-FA63AF56085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CC0DFF-61B7-4FEE-9103-A922167CC6BA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EBB3AFC-B57A-48E8-86D1-E2F1EA62A25C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監造督導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每日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9C6ECFFD-1F6E-4C92-9A23-C007DFB1A6D0}" type="sibTrans" cxnId="{81602796-1BEA-4BE2-8BF6-02C6046F8ADF}">
      <dgm:prSet/>
      <dgm:spPr/>
      <dgm:t>
        <a:bodyPr/>
        <a:lstStyle/>
        <a:p>
          <a:endParaRPr lang="zh-TW" altLang="en-US"/>
        </a:p>
      </dgm:t>
    </dgm:pt>
    <dgm:pt modelId="{84FC2727-5105-4235-84A6-CC32D4A89A87}" type="parTrans" cxnId="{81602796-1BEA-4BE2-8BF6-02C6046F8ADF}">
      <dgm:prSet/>
      <dgm:spPr/>
      <dgm:t>
        <a:bodyPr/>
        <a:lstStyle/>
        <a:p>
          <a:endParaRPr lang="zh-TW" altLang="en-US"/>
        </a:p>
      </dgm:t>
    </dgm:pt>
    <dgm:pt modelId="{0F0010B4-6189-415A-B4FE-311503DB0EC5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營繕組工地督導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不定期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D8CD38EB-5716-426B-8834-8ABD55C6BCC2}" type="parTrans" cxnId="{5DDB5F26-263B-4911-AAE6-366EBC64DE4D}">
      <dgm:prSet/>
      <dgm:spPr/>
      <dgm:t>
        <a:bodyPr/>
        <a:lstStyle/>
        <a:p>
          <a:endParaRPr lang="zh-TW" altLang="en-US"/>
        </a:p>
      </dgm:t>
    </dgm:pt>
    <dgm:pt modelId="{A11DF52C-A2D2-49F4-A6F9-7BF47BF76000}" type="sibTrans" cxnId="{5DDB5F26-263B-4911-AAE6-366EBC64DE4D}">
      <dgm:prSet/>
      <dgm:spPr/>
      <dgm:t>
        <a:bodyPr/>
        <a:lstStyle/>
        <a:p>
          <a:endParaRPr lang="zh-TW" altLang="en-US"/>
        </a:p>
      </dgm:t>
    </dgm:pt>
    <dgm:pt modelId="{6756DA5D-F8F2-4EC0-9986-2317D094A4A8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不定期督導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工程進度達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10%.30%.50%.70%.90%)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31AEE835-7DB2-4A5E-A442-2602880CF36D}" type="parTrans" cxnId="{56132524-0C66-449E-B518-92B38283BB4C}">
      <dgm:prSet/>
      <dgm:spPr/>
      <dgm:t>
        <a:bodyPr/>
        <a:lstStyle/>
        <a:p>
          <a:endParaRPr lang="zh-TW" altLang="en-US"/>
        </a:p>
      </dgm:t>
    </dgm:pt>
    <dgm:pt modelId="{14DECD28-9F08-4F30-BC66-8F44DCF09AA0}" type="sibTrans" cxnId="{56132524-0C66-449E-B518-92B38283BB4C}">
      <dgm:prSet/>
      <dgm:spPr/>
      <dgm:t>
        <a:bodyPr/>
        <a:lstStyle/>
        <a:p>
          <a:endParaRPr lang="zh-TW" altLang="en-US"/>
        </a:p>
      </dgm:t>
    </dgm:pt>
    <dgm:pt modelId="{D125E788-3B6C-452B-84C3-26561ABD3885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定期督導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工程進度達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20%.40%.60%.80%)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66FB331F-351E-40B2-868D-0FEEB9BA6092}" type="parTrans" cxnId="{13179B64-FA4C-4BC7-ACB4-8CD0ED6A69F5}">
      <dgm:prSet/>
      <dgm:spPr/>
      <dgm:t>
        <a:bodyPr/>
        <a:lstStyle/>
        <a:p>
          <a:endParaRPr lang="zh-TW" altLang="en-US"/>
        </a:p>
      </dgm:t>
    </dgm:pt>
    <dgm:pt modelId="{1FD84F4A-FAA9-4229-A8D7-D192EC90C54D}" type="sibTrans" cxnId="{13179B64-FA4C-4BC7-ACB4-8CD0ED6A69F5}">
      <dgm:prSet/>
      <dgm:spPr/>
      <dgm:t>
        <a:bodyPr/>
        <a:lstStyle/>
        <a:p>
          <a:endParaRPr lang="zh-TW" altLang="en-US"/>
        </a:p>
      </dgm:t>
    </dgm:pt>
    <dgm:pt modelId="{72D0BB38-07A9-423F-A273-802D5B8B9121}" type="pres">
      <dgm:prSet presAssocID="{D7CC0DFF-61B7-4FEE-9103-A922167CC6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240F9C-4620-4CB0-897B-B43D8FE91B7F}" type="pres">
      <dgm:prSet presAssocID="{D7CC0DFF-61B7-4FEE-9103-A922167CC6BA}" presName="dummyMaxCanvas" presStyleCnt="0">
        <dgm:presLayoutVars/>
      </dgm:prSet>
      <dgm:spPr/>
    </dgm:pt>
    <dgm:pt modelId="{D5B18230-F17F-402D-A0D9-9826A7666A72}" type="pres">
      <dgm:prSet presAssocID="{D7CC0DFF-61B7-4FEE-9103-A922167CC6B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F244E7-70A9-4D4E-AF71-5BFAD36FB518}" type="pres">
      <dgm:prSet presAssocID="{D7CC0DFF-61B7-4FEE-9103-A922167CC6B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943E05-CADF-4B34-977A-27ACBDC5B39F}" type="pres">
      <dgm:prSet presAssocID="{D7CC0DFF-61B7-4FEE-9103-A922167CC6B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FFA83E-EDB1-4236-94FD-AD8B5E50D8EA}" type="pres">
      <dgm:prSet presAssocID="{D7CC0DFF-61B7-4FEE-9103-A922167CC6B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0C6ACD-B8E7-46B4-B690-D6192CB59392}" type="pres">
      <dgm:prSet presAssocID="{D7CC0DFF-61B7-4FEE-9103-A922167CC6B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67FDAE-96F4-4843-BCDC-FAB50D38F1A2}" type="pres">
      <dgm:prSet presAssocID="{D7CC0DFF-61B7-4FEE-9103-A922167CC6B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BD973C-15B9-44BA-BE3E-CF676014D071}" type="pres">
      <dgm:prSet presAssocID="{D7CC0DFF-61B7-4FEE-9103-A922167CC6B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68FA34-7AC0-40BC-BFDC-B3E704699D46}" type="pres">
      <dgm:prSet presAssocID="{D7CC0DFF-61B7-4FEE-9103-A922167CC6B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340D7B-597E-4485-B879-497C4DF29ACB}" type="pres">
      <dgm:prSet presAssocID="{D7CC0DFF-61B7-4FEE-9103-A922167CC6B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643633-B31D-4251-90CB-3883E5CC901E}" type="pres">
      <dgm:prSet presAssocID="{D7CC0DFF-61B7-4FEE-9103-A922167CC6B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C632C3-1D81-4251-A2C9-C08963C488CB}" type="pres">
      <dgm:prSet presAssocID="{D7CC0DFF-61B7-4FEE-9103-A922167CC6B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C8BCE5-B276-497F-9D3D-BF133CA3FCE5}" type="presOf" srcId="{0F0010B4-6189-415A-B4FE-311503DB0EC5}" destId="{DCF244E7-70A9-4D4E-AF71-5BFAD36FB518}" srcOrd="0" destOrd="0" presId="urn:microsoft.com/office/officeart/2005/8/layout/vProcess5"/>
    <dgm:cxn modelId="{E364865E-C1C2-4C4A-BFFD-5E9E56F820C9}" type="presOf" srcId="{9C6ECFFD-1F6E-4C92-9A23-C007DFB1A6D0}" destId="{EC0C6ACD-B8E7-46B4-B690-D6192CB59392}" srcOrd="0" destOrd="0" presId="urn:microsoft.com/office/officeart/2005/8/layout/vProcess5"/>
    <dgm:cxn modelId="{86836F7F-E32A-4038-BCA9-053FE8B1B3B7}" type="presOf" srcId="{3EBB3AFC-B57A-48E8-86D1-E2F1EA62A25C}" destId="{ED68FA34-7AC0-40BC-BFDC-B3E704699D46}" srcOrd="1" destOrd="0" presId="urn:microsoft.com/office/officeart/2005/8/layout/vProcess5"/>
    <dgm:cxn modelId="{E2E9DEA3-EF67-481E-ABDD-9AFBC9D34BCB}" type="presOf" srcId="{3EBB3AFC-B57A-48E8-86D1-E2F1EA62A25C}" destId="{D5B18230-F17F-402D-A0D9-9826A7666A72}" srcOrd="0" destOrd="0" presId="urn:microsoft.com/office/officeart/2005/8/layout/vProcess5"/>
    <dgm:cxn modelId="{8DD200D0-37EE-43AD-AD5A-169ABAC5A612}" type="presOf" srcId="{6756DA5D-F8F2-4EC0-9986-2317D094A4A8}" destId="{35643633-B31D-4251-90CB-3883E5CC901E}" srcOrd="1" destOrd="0" presId="urn:microsoft.com/office/officeart/2005/8/layout/vProcess5"/>
    <dgm:cxn modelId="{325F6B46-8D92-4A4E-A3B1-CC2F76F925E9}" type="presOf" srcId="{D7CC0DFF-61B7-4FEE-9103-A922167CC6BA}" destId="{72D0BB38-07A9-423F-A273-802D5B8B9121}" srcOrd="0" destOrd="0" presId="urn:microsoft.com/office/officeart/2005/8/layout/vProcess5"/>
    <dgm:cxn modelId="{04644173-8710-48E4-AC7B-6E78B9A229FB}" type="presOf" srcId="{D125E788-3B6C-452B-84C3-26561ABD3885}" destId="{6AFFA83E-EDB1-4236-94FD-AD8B5E50D8EA}" srcOrd="0" destOrd="0" presId="urn:microsoft.com/office/officeart/2005/8/layout/vProcess5"/>
    <dgm:cxn modelId="{B9A930E0-0488-4ECC-8DA3-B0037D2343C9}" type="presOf" srcId="{A11DF52C-A2D2-49F4-A6F9-7BF47BF76000}" destId="{AE67FDAE-96F4-4843-BCDC-FAB50D38F1A2}" srcOrd="0" destOrd="0" presId="urn:microsoft.com/office/officeart/2005/8/layout/vProcess5"/>
    <dgm:cxn modelId="{5DDB5F26-263B-4911-AAE6-366EBC64DE4D}" srcId="{D7CC0DFF-61B7-4FEE-9103-A922167CC6BA}" destId="{0F0010B4-6189-415A-B4FE-311503DB0EC5}" srcOrd="1" destOrd="0" parTransId="{D8CD38EB-5716-426B-8834-8ABD55C6BCC2}" sibTransId="{A11DF52C-A2D2-49F4-A6F9-7BF47BF76000}"/>
    <dgm:cxn modelId="{81602796-1BEA-4BE2-8BF6-02C6046F8ADF}" srcId="{D7CC0DFF-61B7-4FEE-9103-A922167CC6BA}" destId="{3EBB3AFC-B57A-48E8-86D1-E2F1EA62A25C}" srcOrd="0" destOrd="0" parTransId="{84FC2727-5105-4235-84A6-CC32D4A89A87}" sibTransId="{9C6ECFFD-1F6E-4C92-9A23-C007DFB1A6D0}"/>
    <dgm:cxn modelId="{AF51E63B-988B-4D4B-BFF5-AF1FB17B49E4}" type="presOf" srcId="{14DECD28-9F08-4F30-BC66-8F44DCF09AA0}" destId="{FABD973C-15B9-44BA-BE3E-CF676014D071}" srcOrd="0" destOrd="0" presId="urn:microsoft.com/office/officeart/2005/8/layout/vProcess5"/>
    <dgm:cxn modelId="{13179B64-FA4C-4BC7-ACB4-8CD0ED6A69F5}" srcId="{D7CC0DFF-61B7-4FEE-9103-A922167CC6BA}" destId="{D125E788-3B6C-452B-84C3-26561ABD3885}" srcOrd="3" destOrd="0" parTransId="{66FB331F-351E-40B2-868D-0FEEB9BA6092}" sibTransId="{1FD84F4A-FAA9-4229-A8D7-D192EC90C54D}"/>
    <dgm:cxn modelId="{8F640AC1-E816-4A4E-AD5E-A4DBC39268AA}" type="presOf" srcId="{0F0010B4-6189-415A-B4FE-311503DB0EC5}" destId="{53340D7B-597E-4485-B879-497C4DF29ACB}" srcOrd="1" destOrd="0" presId="urn:microsoft.com/office/officeart/2005/8/layout/vProcess5"/>
    <dgm:cxn modelId="{B4BBA644-9581-4CDD-A7E6-42102B6C1F71}" type="presOf" srcId="{6756DA5D-F8F2-4EC0-9986-2317D094A4A8}" destId="{6F943E05-CADF-4B34-977A-27ACBDC5B39F}" srcOrd="0" destOrd="0" presId="urn:microsoft.com/office/officeart/2005/8/layout/vProcess5"/>
    <dgm:cxn modelId="{56132524-0C66-449E-B518-92B38283BB4C}" srcId="{D7CC0DFF-61B7-4FEE-9103-A922167CC6BA}" destId="{6756DA5D-F8F2-4EC0-9986-2317D094A4A8}" srcOrd="2" destOrd="0" parTransId="{31AEE835-7DB2-4A5E-A442-2602880CF36D}" sibTransId="{14DECD28-9F08-4F30-BC66-8F44DCF09AA0}"/>
    <dgm:cxn modelId="{F897083E-9AF5-49D0-A494-4B23EC86F563}" type="presOf" srcId="{D125E788-3B6C-452B-84C3-26561ABD3885}" destId="{9BC632C3-1D81-4251-A2C9-C08963C488CB}" srcOrd="1" destOrd="0" presId="urn:microsoft.com/office/officeart/2005/8/layout/vProcess5"/>
    <dgm:cxn modelId="{BFD11604-A184-4462-BFB8-567E3332A56C}" type="presParOf" srcId="{72D0BB38-07A9-423F-A273-802D5B8B9121}" destId="{4C240F9C-4620-4CB0-897B-B43D8FE91B7F}" srcOrd="0" destOrd="0" presId="urn:microsoft.com/office/officeart/2005/8/layout/vProcess5"/>
    <dgm:cxn modelId="{DD6C2EBD-2BF3-46B7-9AAF-77E0D29C7A48}" type="presParOf" srcId="{72D0BB38-07A9-423F-A273-802D5B8B9121}" destId="{D5B18230-F17F-402D-A0D9-9826A7666A72}" srcOrd="1" destOrd="0" presId="urn:microsoft.com/office/officeart/2005/8/layout/vProcess5"/>
    <dgm:cxn modelId="{B477AB1D-D8A4-4F5C-B54D-8206B7DE7403}" type="presParOf" srcId="{72D0BB38-07A9-423F-A273-802D5B8B9121}" destId="{DCF244E7-70A9-4D4E-AF71-5BFAD36FB518}" srcOrd="2" destOrd="0" presId="urn:microsoft.com/office/officeart/2005/8/layout/vProcess5"/>
    <dgm:cxn modelId="{2871F498-3BE9-4C58-B977-6293546C0549}" type="presParOf" srcId="{72D0BB38-07A9-423F-A273-802D5B8B9121}" destId="{6F943E05-CADF-4B34-977A-27ACBDC5B39F}" srcOrd="3" destOrd="0" presId="urn:microsoft.com/office/officeart/2005/8/layout/vProcess5"/>
    <dgm:cxn modelId="{10C716F4-C379-4EA9-A78D-7C97C8081A1A}" type="presParOf" srcId="{72D0BB38-07A9-423F-A273-802D5B8B9121}" destId="{6AFFA83E-EDB1-4236-94FD-AD8B5E50D8EA}" srcOrd="4" destOrd="0" presId="urn:microsoft.com/office/officeart/2005/8/layout/vProcess5"/>
    <dgm:cxn modelId="{78925A8D-90B8-47B9-8A56-7C04D2D761DB}" type="presParOf" srcId="{72D0BB38-07A9-423F-A273-802D5B8B9121}" destId="{EC0C6ACD-B8E7-46B4-B690-D6192CB59392}" srcOrd="5" destOrd="0" presId="urn:microsoft.com/office/officeart/2005/8/layout/vProcess5"/>
    <dgm:cxn modelId="{8E07D1CD-B66D-4862-AC4D-40337FD7980F}" type="presParOf" srcId="{72D0BB38-07A9-423F-A273-802D5B8B9121}" destId="{AE67FDAE-96F4-4843-BCDC-FAB50D38F1A2}" srcOrd="6" destOrd="0" presId="urn:microsoft.com/office/officeart/2005/8/layout/vProcess5"/>
    <dgm:cxn modelId="{DA9103AE-0D99-4F96-BE63-E62478B5B04D}" type="presParOf" srcId="{72D0BB38-07A9-423F-A273-802D5B8B9121}" destId="{FABD973C-15B9-44BA-BE3E-CF676014D071}" srcOrd="7" destOrd="0" presId="urn:microsoft.com/office/officeart/2005/8/layout/vProcess5"/>
    <dgm:cxn modelId="{601DAC3B-5D45-48C0-8349-362F53C76078}" type="presParOf" srcId="{72D0BB38-07A9-423F-A273-802D5B8B9121}" destId="{ED68FA34-7AC0-40BC-BFDC-B3E704699D46}" srcOrd="8" destOrd="0" presId="urn:microsoft.com/office/officeart/2005/8/layout/vProcess5"/>
    <dgm:cxn modelId="{F224AB02-55B4-41E8-8DAD-EB8F039ADA4E}" type="presParOf" srcId="{72D0BB38-07A9-423F-A273-802D5B8B9121}" destId="{53340D7B-597E-4485-B879-497C4DF29ACB}" srcOrd="9" destOrd="0" presId="urn:microsoft.com/office/officeart/2005/8/layout/vProcess5"/>
    <dgm:cxn modelId="{9E17458A-8C0D-4130-89D3-2BFCF83F9096}" type="presParOf" srcId="{72D0BB38-07A9-423F-A273-802D5B8B9121}" destId="{35643633-B31D-4251-90CB-3883E5CC901E}" srcOrd="10" destOrd="0" presId="urn:microsoft.com/office/officeart/2005/8/layout/vProcess5"/>
    <dgm:cxn modelId="{249128A5-2E61-4ABB-B0A5-CEF5B31B3899}" type="presParOf" srcId="{72D0BB38-07A9-423F-A273-802D5B8B9121}" destId="{9BC632C3-1D81-4251-A2C9-C08963C488C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C0DFF-61B7-4FEE-9103-A922167CC6BA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EBB3AFC-B57A-48E8-86D1-E2F1EA62A25C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教育部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每年約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1~2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9C6ECFFD-1F6E-4C92-9A23-C007DFB1A6D0}" type="sibTrans" cxnId="{81602796-1BEA-4BE2-8BF6-02C6046F8ADF}">
      <dgm:prSet/>
      <dgm:spPr/>
      <dgm:t>
        <a:bodyPr/>
        <a:lstStyle/>
        <a:p>
          <a:endParaRPr lang="zh-TW" altLang="en-US"/>
        </a:p>
      </dgm:t>
    </dgm:pt>
    <dgm:pt modelId="{84FC2727-5105-4235-84A6-CC32D4A89A87}" type="parTrans" cxnId="{81602796-1BEA-4BE2-8BF6-02C6046F8ADF}">
      <dgm:prSet/>
      <dgm:spPr/>
      <dgm:t>
        <a:bodyPr/>
        <a:lstStyle/>
        <a:p>
          <a:endParaRPr lang="zh-TW" altLang="en-US"/>
        </a:p>
      </dgm:t>
    </dgm:pt>
    <dgm:pt modelId="{140FDE31-DE28-4FF3-A2A4-7E6DF07E60BD}">
      <dgm:prSet phldrT="[文字]"/>
      <dgm:spPr/>
      <dgm:t>
        <a:bodyPr/>
        <a:lstStyle/>
        <a:p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工程會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每年約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</a:t>
          </a:r>
          <a:r>
            <a:rPr lang="zh-TW" altLang="en-US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gm:t>
    </dgm:pt>
    <dgm:pt modelId="{38616685-7188-48B1-8AA2-2B16B2E5DC20}" type="parTrans" cxnId="{4F2A6298-7578-494B-965F-0B1F251107AC}">
      <dgm:prSet/>
      <dgm:spPr/>
      <dgm:t>
        <a:bodyPr/>
        <a:lstStyle/>
        <a:p>
          <a:endParaRPr lang="zh-TW" altLang="en-US"/>
        </a:p>
      </dgm:t>
    </dgm:pt>
    <dgm:pt modelId="{6FACBAB4-B718-42C4-B673-E5505E01A72C}" type="sibTrans" cxnId="{4F2A6298-7578-494B-965F-0B1F251107AC}">
      <dgm:prSet/>
      <dgm:spPr/>
      <dgm:t>
        <a:bodyPr/>
        <a:lstStyle/>
        <a:p>
          <a:endParaRPr lang="zh-TW" altLang="en-US"/>
        </a:p>
      </dgm:t>
    </dgm:pt>
    <dgm:pt modelId="{72D0BB38-07A9-423F-A273-802D5B8B9121}" type="pres">
      <dgm:prSet presAssocID="{D7CC0DFF-61B7-4FEE-9103-A922167CC6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C240F9C-4620-4CB0-897B-B43D8FE91B7F}" type="pres">
      <dgm:prSet presAssocID="{D7CC0DFF-61B7-4FEE-9103-A922167CC6BA}" presName="dummyMaxCanvas" presStyleCnt="0">
        <dgm:presLayoutVars/>
      </dgm:prSet>
      <dgm:spPr/>
    </dgm:pt>
    <dgm:pt modelId="{AB3074A2-628E-4F80-8DA6-F1838FB5AEE4}" type="pres">
      <dgm:prSet presAssocID="{D7CC0DFF-61B7-4FEE-9103-A922167CC6BA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64B259-5026-4D46-B304-3F4C329851A3}" type="pres">
      <dgm:prSet presAssocID="{D7CC0DFF-61B7-4FEE-9103-A922167CC6B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4EEA41-2C2F-48D4-A4AD-301B24365201}" type="pres">
      <dgm:prSet presAssocID="{D7CC0DFF-61B7-4FEE-9103-A922167CC6B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D9455C-9535-43B7-AF2B-79FFB7E5F5BC}" type="pres">
      <dgm:prSet presAssocID="{D7CC0DFF-61B7-4FEE-9103-A922167CC6B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E6B3E5-BDA4-428A-B822-DE28D4718891}" type="pres">
      <dgm:prSet presAssocID="{D7CC0DFF-61B7-4FEE-9103-A922167CC6B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2A6298-7578-494B-965F-0B1F251107AC}" srcId="{D7CC0DFF-61B7-4FEE-9103-A922167CC6BA}" destId="{140FDE31-DE28-4FF3-A2A4-7E6DF07E60BD}" srcOrd="1" destOrd="0" parTransId="{38616685-7188-48B1-8AA2-2B16B2E5DC20}" sibTransId="{6FACBAB4-B718-42C4-B673-E5505E01A72C}"/>
    <dgm:cxn modelId="{9874F012-48A4-4248-8D12-E92C16D66230}" type="presOf" srcId="{9C6ECFFD-1F6E-4C92-9A23-C007DFB1A6D0}" destId="{FF4EEA41-2C2F-48D4-A4AD-301B24365201}" srcOrd="0" destOrd="0" presId="urn:microsoft.com/office/officeart/2005/8/layout/vProcess5"/>
    <dgm:cxn modelId="{DD1DBDB5-8BE1-4487-9C3D-DC6BC305A1B2}" type="presOf" srcId="{140FDE31-DE28-4FF3-A2A4-7E6DF07E60BD}" destId="{1A64B259-5026-4D46-B304-3F4C329851A3}" srcOrd="0" destOrd="0" presId="urn:microsoft.com/office/officeart/2005/8/layout/vProcess5"/>
    <dgm:cxn modelId="{81602796-1BEA-4BE2-8BF6-02C6046F8ADF}" srcId="{D7CC0DFF-61B7-4FEE-9103-A922167CC6BA}" destId="{3EBB3AFC-B57A-48E8-86D1-E2F1EA62A25C}" srcOrd="0" destOrd="0" parTransId="{84FC2727-5105-4235-84A6-CC32D4A89A87}" sibTransId="{9C6ECFFD-1F6E-4C92-9A23-C007DFB1A6D0}"/>
    <dgm:cxn modelId="{C68E381A-EF2B-4FC6-AC3D-A36C7BBABC15}" type="presOf" srcId="{3EBB3AFC-B57A-48E8-86D1-E2F1EA62A25C}" destId="{AB3074A2-628E-4F80-8DA6-F1838FB5AEE4}" srcOrd="0" destOrd="0" presId="urn:microsoft.com/office/officeart/2005/8/layout/vProcess5"/>
    <dgm:cxn modelId="{CA253407-2668-484D-857B-8DEBF538E72D}" type="presOf" srcId="{3EBB3AFC-B57A-48E8-86D1-E2F1EA62A25C}" destId="{24D9455C-9535-43B7-AF2B-79FFB7E5F5BC}" srcOrd="1" destOrd="0" presId="urn:microsoft.com/office/officeart/2005/8/layout/vProcess5"/>
    <dgm:cxn modelId="{D0B5DC76-C24F-4DE0-ABE7-7074360B0D47}" type="presOf" srcId="{140FDE31-DE28-4FF3-A2A4-7E6DF07E60BD}" destId="{ADE6B3E5-BDA4-428A-B822-DE28D4718891}" srcOrd="1" destOrd="0" presId="urn:microsoft.com/office/officeart/2005/8/layout/vProcess5"/>
    <dgm:cxn modelId="{196CD522-99AB-4C15-B575-D59867B2B6FC}" type="presOf" srcId="{D7CC0DFF-61B7-4FEE-9103-A922167CC6BA}" destId="{72D0BB38-07A9-423F-A273-802D5B8B9121}" srcOrd="0" destOrd="0" presId="urn:microsoft.com/office/officeart/2005/8/layout/vProcess5"/>
    <dgm:cxn modelId="{D330F92F-F86D-4086-96B6-4022E6B074A7}" type="presParOf" srcId="{72D0BB38-07A9-423F-A273-802D5B8B9121}" destId="{4C240F9C-4620-4CB0-897B-B43D8FE91B7F}" srcOrd="0" destOrd="0" presId="urn:microsoft.com/office/officeart/2005/8/layout/vProcess5"/>
    <dgm:cxn modelId="{5F70D603-0E51-45C9-B3BC-D8B0A89899F3}" type="presParOf" srcId="{72D0BB38-07A9-423F-A273-802D5B8B9121}" destId="{AB3074A2-628E-4F80-8DA6-F1838FB5AEE4}" srcOrd="1" destOrd="0" presId="urn:microsoft.com/office/officeart/2005/8/layout/vProcess5"/>
    <dgm:cxn modelId="{6A8CFFF1-4668-49A9-8AF6-6BE5C48584D2}" type="presParOf" srcId="{72D0BB38-07A9-423F-A273-802D5B8B9121}" destId="{1A64B259-5026-4D46-B304-3F4C329851A3}" srcOrd="2" destOrd="0" presId="urn:microsoft.com/office/officeart/2005/8/layout/vProcess5"/>
    <dgm:cxn modelId="{0B7C6458-A0BE-4846-998A-725B82BC3539}" type="presParOf" srcId="{72D0BB38-07A9-423F-A273-802D5B8B9121}" destId="{FF4EEA41-2C2F-48D4-A4AD-301B24365201}" srcOrd="3" destOrd="0" presId="urn:microsoft.com/office/officeart/2005/8/layout/vProcess5"/>
    <dgm:cxn modelId="{E65D4A60-150F-4420-8862-C94170DA3013}" type="presParOf" srcId="{72D0BB38-07A9-423F-A273-802D5B8B9121}" destId="{24D9455C-9535-43B7-AF2B-79FFB7E5F5BC}" srcOrd="4" destOrd="0" presId="urn:microsoft.com/office/officeart/2005/8/layout/vProcess5"/>
    <dgm:cxn modelId="{4548934F-24E1-4B55-8E83-A5E946FE993A}" type="presParOf" srcId="{72D0BB38-07A9-423F-A273-802D5B8B9121}" destId="{ADE6B3E5-BDA4-428A-B822-DE28D471889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DEBDC-BD7F-4BD5-AD78-BDA4D62D8369}">
      <dsp:nvSpPr>
        <dsp:cNvPr id="0" name=""/>
        <dsp:cNvSpPr/>
      </dsp:nvSpPr>
      <dsp:spPr>
        <a:xfrm>
          <a:off x="0" y="0"/>
          <a:ext cx="7744967" cy="724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工程協調會議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每週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sz="2900" kern="1200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sp:txBody>
      <dsp:txXfrm>
        <a:off x="21208" y="21208"/>
        <a:ext cx="6878899" cy="681674"/>
      </dsp:txXfrm>
    </dsp:sp>
    <dsp:sp modelId="{48A8FD5A-28CA-4566-8254-8B18E6EF8132}">
      <dsp:nvSpPr>
        <dsp:cNvPr id="0" name=""/>
        <dsp:cNvSpPr/>
      </dsp:nvSpPr>
      <dsp:spPr>
        <a:xfrm>
          <a:off x="578358" y="824658"/>
          <a:ext cx="7744967" cy="724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工程案件執行表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每週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sz="2900" kern="1200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sp:txBody>
      <dsp:txXfrm>
        <a:off x="599566" y="845866"/>
        <a:ext cx="6653535" cy="681674"/>
      </dsp:txXfrm>
    </dsp:sp>
    <dsp:sp modelId="{E16E6F3A-3C57-4741-821D-3E370D60DEED}">
      <dsp:nvSpPr>
        <dsp:cNvPr id="0" name=""/>
        <dsp:cNvSpPr/>
      </dsp:nvSpPr>
      <dsp:spPr>
        <a:xfrm>
          <a:off x="1156716" y="1649317"/>
          <a:ext cx="7744967" cy="724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工作月報表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每月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sz="2900" kern="1200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sp:txBody>
      <dsp:txXfrm>
        <a:off x="1177924" y="1670525"/>
        <a:ext cx="6653535" cy="681674"/>
      </dsp:txXfrm>
    </dsp:sp>
    <dsp:sp modelId="{FB1A78E0-FF02-44CD-AB89-E4C11F2B83B3}">
      <dsp:nvSpPr>
        <dsp:cNvPr id="0" name=""/>
        <dsp:cNvSpPr/>
      </dsp:nvSpPr>
      <dsp:spPr>
        <a:xfrm>
          <a:off x="1735073" y="2473975"/>
          <a:ext cx="7744967" cy="724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工程管理系統填報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每月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5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日前完成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sz="2900" kern="1200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sp:txBody>
      <dsp:txXfrm>
        <a:off x="1756281" y="2495183"/>
        <a:ext cx="6653535" cy="681674"/>
      </dsp:txXfrm>
    </dsp:sp>
    <dsp:sp modelId="{D5FF96BE-FF02-4F8F-8FB1-4D488CD52601}">
      <dsp:nvSpPr>
        <dsp:cNvPr id="0" name=""/>
        <dsp:cNvSpPr/>
      </dsp:nvSpPr>
      <dsp:spPr>
        <a:xfrm>
          <a:off x="2313432" y="3298634"/>
          <a:ext cx="7744967" cy="724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工程管理會議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(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約每季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1</a:t>
          </a:r>
          <a:r>
            <a:rPr lang="zh-TW" altLang="en-US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次</a:t>
          </a:r>
          <a:r>
            <a:rPr lang="en-US" altLang="zh-TW" sz="2900" kern="1200" dirty="0" smtClean="0">
              <a:latin typeface="華康標宋體" panose="02020409000000000000" pitchFamily="49" charset="-120"/>
              <a:ea typeface="華康標宋體" panose="02020409000000000000" pitchFamily="49" charset="-120"/>
            </a:rPr>
            <a:t>)</a:t>
          </a:r>
          <a:endParaRPr lang="zh-TW" altLang="en-US" sz="2900" kern="1200" dirty="0">
            <a:latin typeface="華康標宋體" panose="02020409000000000000" pitchFamily="49" charset="-120"/>
            <a:ea typeface="華康標宋體" panose="02020409000000000000" pitchFamily="49" charset="-120"/>
          </a:endParaRPr>
        </a:p>
      </dsp:txBody>
      <dsp:txXfrm>
        <a:off x="2334640" y="3319842"/>
        <a:ext cx="6653535" cy="681674"/>
      </dsp:txXfrm>
    </dsp:sp>
    <dsp:sp modelId="{D59F5F2E-F271-4105-85E7-4B4161C6124E}">
      <dsp:nvSpPr>
        <dsp:cNvPr id="0" name=""/>
        <dsp:cNvSpPr/>
      </dsp:nvSpPr>
      <dsp:spPr>
        <a:xfrm>
          <a:off x="7274309" y="528988"/>
          <a:ext cx="470658" cy="470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7380207" y="528988"/>
        <a:ext cx="258862" cy="354170"/>
      </dsp:txXfrm>
    </dsp:sp>
    <dsp:sp modelId="{6E7B0086-5DFD-4396-9067-83414DEB502A}">
      <dsp:nvSpPr>
        <dsp:cNvPr id="0" name=""/>
        <dsp:cNvSpPr/>
      </dsp:nvSpPr>
      <dsp:spPr>
        <a:xfrm>
          <a:off x="7852667" y="1353646"/>
          <a:ext cx="470658" cy="470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7958565" y="1353646"/>
        <a:ext cx="258862" cy="354170"/>
      </dsp:txXfrm>
    </dsp:sp>
    <dsp:sp modelId="{87DE14A0-0FD4-468C-BF27-17E5DD44A9C1}">
      <dsp:nvSpPr>
        <dsp:cNvPr id="0" name=""/>
        <dsp:cNvSpPr/>
      </dsp:nvSpPr>
      <dsp:spPr>
        <a:xfrm>
          <a:off x="8431025" y="2166237"/>
          <a:ext cx="470658" cy="470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8536923" y="2166237"/>
        <a:ext cx="258862" cy="354170"/>
      </dsp:txXfrm>
    </dsp:sp>
    <dsp:sp modelId="{35843826-3D0C-4EDD-9C5B-D231EA262485}">
      <dsp:nvSpPr>
        <dsp:cNvPr id="0" name=""/>
        <dsp:cNvSpPr/>
      </dsp:nvSpPr>
      <dsp:spPr>
        <a:xfrm>
          <a:off x="9009383" y="2998941"/>
          <a:ext cx="470658" cy="470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9115281" y="2998941"/>
        <a:ext cx="258862" cy="354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華康標宋體" panose="02020409000000000000" pitchFamily="49" charset="-120"/>
                <a:ea typeface="華康標宋體" panose="020204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華康標宋體" panose="02020409000000000000" pitchFamily="49" charset="-120"/>
                <a:ea typeface="華康標宋體" panose="02020409000000000000" pitchFamily="49" charset="-12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7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05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47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>
            <a:lvl1pPr>
              <a:defRPr sz="6000">
                <a:latin typeface="華康標宋體" panose="02020409000000000000" pitchFamily="49" charset="-120"/>
                <a:ea typeface="華康標宋體" panose="02020409000000000000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華康標宋體" panose="02020409000000000000" pitchFamily="49" charset="-120"/>
                <a:ea typeface="華康標宋體" panose="02020409000000000000" pitchFamily="49" charset="-120"/>
              </a:defRPr>
            </a:lvl1pPr>
            <a:lvl2pPr>
              <a:defRPr>
                <a:latin typeface="華康標宋體" panose="02020409000000000000" pitchFamily="49" charset="-120"/>
                <a:ea typeface="華康標宋體" panose="02020409000000000000" pitchFamily="49" charset="-120"/>
              </a:defRPr>
            </a:lvl2pPr>
            <a:lvl3pPr>
              <a:defRPr>
                <a:latin typeface="華康標宋體" panose="02020409000000000000" pitchFamily="49" charset="-120"/>
                <a:ea typeface="華康標宋體" panose="02020409000000000000" pitchFamily="49" charset="-120"/>
              </a:defRPr>
            </a:lvl3pPr>
            <a:lvl4pPr>
              <a:defRPr>
                <a:latin typeface="華康標宋體" panose="02020409000000000000" pitchFamily="49" charset="-120"/>
                <a:ea typeface="華康標宋體" panose="02020409000000000000" pitchFamily="49" charset="-120"/>
              </a:defRPr>
            </a:lvl4pPr>
            <a:lvl5pPr>
              <a:defRPr>
                <a:latin typeface="華康標宋體" panose="02020409000000000000" pitchFamily="49" charset="-120"/>
                <a:ea typeface="華康標宋體" panose="02020409000000000000" pitchFamily="49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7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28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31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51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28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4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71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74BBB2-A3EE-4491-BAA7-82B2FFDF4574}" type="datetimeFigureOut">
              <a:rPr lang="zh-TW" altLang="en-US" smtClean="0"/>
              <a:t>2017/3/6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16C4B8-5AFE-4367-85C5-444E6C8675A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3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0051" y="81610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zh-TW" altLang="en-US" sz="7800" dirty="0" smtClean="0"/>
              <a:t>工程管理制度討論會議</a:t>
            </a:r>
            <a:endParaRPr lang="zh-TW" altLang="en-US" sz="7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500" dirty="0" smtClean="0"/>
              <a:t>例行性管理</a:t>
            </a:r>
            <a:endParaRPr lang="en-US" altLang="zh-TW" sz="2500" dirty="0" smtClean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500" dirty="0" smtClean="0"/>
              <a:t>校內督導</a:t>
            </a:r>
            <a:endParaRPr lang="en-US" altLang="zh-TW" sz="2500" dirty="0" smtClean="0"/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zh-TW" altLang="en-US" sz="2500" dirty="0" smtClean="0"/>
              <a:t>工程查核</a:t>
            </a:r>
            <a:endParaRPr lang="zh-TW" altLang="en-US" sz="25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0" y="506941"/>
            <a:ext cx="12192000" cy="2169499"/>
            <a:chOff x="0" y="372533"/>
            <a:chExt cx="12192000" cy="2169499"/>
          </a:xfrm>
        </p:grpSpPr>
        <p:sp>
          <p:nvSpPr>
            <p:cNvPr id="7" name="矩形 6"/>
            <p:cNvSpPr/>
            <p:nvPr/>
          </p:nvSpPr>
          <p:spPr>
            <a:xfrm>
              <a:off x="0" y="372533"/>
              <a:ext cx="12192000" cy="216949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" name="圖片 3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2" y="372533"/>
              <a:ext cx="2981379" cy="2109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圖片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383" y="372533"/>
              <a:ext cx="2980800" cy="2109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圖片 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4747" y="372533"/>
              <a:ext cx="2980800" cy="2109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圖片 7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2698" y="372533"/>
              <a:ext cx="2984400" cy="2109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0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例行性管理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3589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8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校內督導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48502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0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工程查核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92953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97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回顧</Template>
  <TotalTime>35</TotalTime>
  <Words>126</Words>
  <Application>Microsoft Office PowerPoint</Application>
  <PresentationFormat>寬螢幕</PresentationFormat>
  <Paragraphs>18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華康標宋體</vt:lpstr>
      <vt:lpstr>新細明體</vt:lpstr>
      <vt:lpstr>Calibri</vt:lpstr>
      <vt:lpstr>Calibri Light</vt:lpstr>
      <vt:lpstr>Wingdings</vt:lpstr>
      <vt:lpstr>回顧</vt:lpstr>
      <vt:lpstr>工程管理制度討論會議</vt:lpstr>
      <vt:lpstr>例行性管理</vt:lpstr>
      <vt:lpstr>校內督導</vt:lpstr>
      <vt:lpstr>工程查核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工程管理辦理方式</dc:title>
  <dc:creator>user</dc:creator>
  <cp:lastModifiedBy>user</cp:lastModifiedBy>
  <cp:revision>11</cp:revision>
  <dcterms:created xsi:type="dcterms:W3CDTF">2017-03-04T01:42:20Z</dcterms:created>
  <dcterms:modified xsi:type="dcterms:W3CDTF">2017-03-06T07:45:51Z</dcterms:modified>
</cp:coreProperties>
</file>